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 argumentos `2`, `16` e `44100` representam, respectivamente, a quantidade de canais (2 canais, estéreo), a quantidade de bits/sample (16) e a taxa de amostragem (44100 Hz). Estes parâmetros são, exatamente, os encontrados em um CD!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Explorando o NuttX com o ESP32: Desenvolva Produtos de Forma Profissional</dc:title>
  <dc:subject>Neste workshop imersivo exploraremos o empolgante ecossistema do NuttX! Este curso introdutório não apenas oferecerá insights práticos sobre o uso do NuttX, mas também destacará sua compatibilidade com POSIX, tornando-o uma escolha robusta para projetos profissionais.</dc:subject>
  <dc:creator>Tiago Medicci Serrano</dc:creator>
  <cp:lastModifiedBy>Tiago Medicci Serrano</cp:lastModifiedBy>
  <cp:revision>1</cp:revision>
  <dcterms:created xsi:type="dcterms:W3CDTF">2024-07-21T18:07:07Z</dcterms:created>
  <dcterms:modified xsi:type="dcterms:W3CDTF">2024-07-21T18:07:07Z</dcterms:modified>
</cp:coreProperties>
</file>